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5"/>
    <p:restoredTop sz="94775"/>
  </p:normalViewPr>
  <p:slideViewPr>
    <p:cSldViewPr snapToGrid="0" snapToObjects="1">
      <p:cViewPr varScale="1">
        <p:scale>
          <a:sx n="113" d="100"/>
          <a:sy n="113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389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4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1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67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2091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7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3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6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66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7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527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106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545386"/>
            <a:ext cx="8361229" cy="1845997"/>
          </a:xfrm>
        </p:spPr>
        <p:txBody>
          <a:bodyPr/>
          <a:lstStyle/>
          <a:p>
            <a:r>
              <a:rPr lang="en-US" sz="6000" dirty="0"/>
              <a:t>Sentiment Analysis</a:t>
            </a:r>
            <a:br>
              <a:rPr lang="en-US" sz="6000" dirty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8" y="3886680"/>
            <a:ext cx="6831673" cy="1086237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/>
              <a:t>Liu, Ling-</a:t>
            </a:r>
            <a:r>
              <a:rPr lang="en-US" dirty="0" err="1"/>
              <a:t>Hsi</a:t>
            </a:r>
            <a:r>
              <a:rPr lang="en-US" dirty="0"/>
              <a:t> (lhliu2@illinois.edu)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/>
              <a:t>Nishant Gulgulia (nishant9@illinois.edu) 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/>
              <a:t>Pradeep Khandelwal (pk5@illinois.edu)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3A018F-3825-6F42-A389-1B7603A6FBB9}"/>
              </a:ext>
            </a:extLst>
          </p:cNvPr>
          <p:cNvSpPr txBox="1">
            <a:spLocks/>
          </p:cNvSpPr>
          <p:nvPr/>
        </p:nvSpPr>
        <p:spPr>
          <a:xfrm>
            <a:off x="2796732" y="3124923"/>
            <a:ext cx="6831673" cy="53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CS 410-Text Information System</a:t>
            </a:r>
          </a:p>
        </p:txBody>
      </p:sp>
    </p:spTree>
    <p:extLst>
      <p:ext uri="{BB962C8B-B14F-4D97-AF65-F5344CB8AC3E}">
        <p14:creationId xmlns:p14="http://schemas.microsoft.com/office/powerpoint/2010/main" val="184464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Introduction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28" y="2551897"/>
            <a:ext cx="2240417" cy="211264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62" y="2519725"/>
            <a:ext cx="2113807" cy="2144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70928" y="5044738"/>
            <a:ext cx="233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Pradeep Khandelwal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2511" y="5044738"/>
            <a:ext cx="233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Nishant </a:t>
            </a:r>
            <a:r>
              <a:rPr lang="en-US" dirty="0" err="1"/>
              <a:t>Gulgulia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89823" y="5032863"/>
            <a:ext cx="233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Liu, Ling-</a:t>
            </a:r>
            <a:r>
              <a:rPr lang="en-US" dirty="0" err="1"/>
              <a:t>Hsi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199" y="2520308"/>
            <a:ext cx="1925271" cy="22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0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 analysis on political figure</a:t>
            </a:r>
          </a:p>
          <a:p>
            <a:r>
              <a:rPr lang="en-US" dirty="0"/>
              <a:t>Create Infrastructure (AWS </a:t>
            </a:r>
            <a:r>
              <a:rPr lang="en-US" dirty="0" err="1"/>
              <a:t>Cloudformation</a:t>
            </a:r>
            <a:r>
              <a:rPr lang="en-US" dirty="0"/>
              <a:t>)</a:t>
            </a:r>
          </a:p>
          <a:p>
            <a:r>
              <a:rPr lang="en-US" dirty="0"/>
              <a:t>Collect tweets from twitter (Twitter API)</a:t>
            </a:r>
          </a:p>
          <a:p>
            <a:r>
              <a:rPr lang="en-US" dirty="0"/>
              <a:t>Store and analyze tweets (AWS S3, AWS Lambda, AWS Athena)</a:t>
            </a:r>
          </a:p>
          <a:p>
            <a:r>
              <a:rPr lang="en-US" dirty="0"/>
              <a:t>Perform sentiment analysis (Amazon Comprehend)</a:t>
            </a:r>
          </a:p>
          <a:p>
            <a:r>
              <a:rPr lang="en-US" dirty="0"/>
              <a:t>Build dashboard (AWS </a:t>
            </a:r>
            <a:r>
              <a:rPr lang="en-US" dirty="0" err="1"/>
              <a:t>QuickSight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9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about NLP (Natural Language Processing)</a:t>
            </a:r>
          </a:p>
          <a:p>
            <a:r>
              <a:rPr lang="en-US" dirty="0"/>
              <a:t>Understand about AWS architecture, setting (connect to different services), and AWS managed services, such as Athena, </a:t>
            </a:r>
            <a:r>
              <a:rPr lang="en-US" dirty="0" err="1"/>
              <a:t>QuickSight</a:t>
            </a:r>
            <a:r>
              <a:rPr lang="en-US" dirty="0"/>
              <a:t>, Amazon Comprehend</a:t>
            </a:r>
          </a:p>
          <a:p>
            <a:r>
              <a:rPr lang="en-US" dirty="0"/>
              <a:t>Build generic framework to analyze sentiment analysis</a:t>
            </a:r>
          </a:p>
          <a:p>
            <a:r>
              <a:rPr lang="en-US" dirty="0"/>
              <a:t>Understand features, functions and limitations of managed services like Amazon Comprehend</a:t>
            </a:r>
          </a:p>
          <a:p>
            <a:r>
              <a:rPr lang="en-US" dirty="0"/>
              <a:t>Build working model of sentiment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3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9749642" cy="36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30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cs_410_final_recor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6763" y="2286000"/>
            <a:ext cx="5730875" cy="3581400"/>
          </a:xfrm>
        </p:spPr>
      </p:pic>
    </p:spTree>
    <p:extLst>
      <p:ext uri="{BB962C8B-B14F-4D97-AF65-F5344CB8AC3E}">
        <p14:creationId xmlns:p14="http://schemas.microsoft.com/office/powerpoint/2010/main" val="56829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other managed services with similar dataset</a:t>
            </a:r>
          </a:p>
          <a:p>
            <a:r>
              <a:rPr lang="en-US" dirty="0"/>
              <a:t>Build complete server-less infrastructure</a:t>
            </a:r>
          </a:p>
          <a:p>
            <a:r>
              <a:rPr lang="en-US" dirty="0"/>
              <a:t>Add amazon Kinesis and Glue to provide real time streaming and sentiment analysis</a:t>
            </a:r>
          </a:p>
          <a:p>
            <a:r>
              <a:rPr lang="en-US" dirty="0"/>
              <a:t>Containerize solution and add to </a:t>
            </a:r>
            <a:r>
              <a:rPr lang="en-US" dirty="0" err="1"/>
              <a:t>fargate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801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{BD411805-248D-2B49-93D8-C241F5933359}tf10001072</Template>
  <TotalTime>366</TotalTime>
  <Words>185</Words>
  <Application>Microsoft Macintosh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Crop</vt:lpstr>
      <vt:lpstr>Sentiment Analysis </vt:lpstr>
      <vt:lpstr>Team Introduction</vt:lpstr>
      <vt:lpstr>Project Overview</vt:lpstr>
      <vt:lpstr>Goal</vt:lpstr>
      <vt:lpstr>Architecture Diagram</vt:lpstr>
      <vt:lpstr>Demo</vt:lpstr>
      <vt:lpstr>Future Enhancements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410 – Sentiment Analysis</dc:title>
  <dc:creator>Khandelwal, Pradeep</dc:creator>
  <cp:lastModifiedBy>Liu, Ling-Hsi</cp:lastModifiedBy>
  <cp:revision>29</cp:revision>
  <dcterms:created xsi:type="dcterms:W3CDTF">2018-12-08T16:51:59Z</dcterms:created>
  <dcterms:modified xsi:type="dcterms:W3CDTF">2018-12-09T20:38:25Z</dcterms:modified>
</cp:coreProperties>
</file>